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58" r:id="rId5"/>
    <p:sldId id="259" r:id="rId6"/>
    <p:sldId id="261" r:id="rId7"/>
    <p:sldId id="263" r:id="rId8"/>
    <p:sldId id="262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1E140-B5F9-4042-ADED-B9FBF461C53F}" type="datetimeFigureOut">
              <a:rPr lang="en-US" smtClean="0"/>
              <a:t>1/25/2011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5BCFA-47C7-45E4-AFE2-D2F46505369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1E140-B5F9-4042-ADED-B9FBF461C53F}" type="datetimeFigureOut">
              <a:rPr lang="en-US" smtClean="0"/>
              <a:t>1/25/2011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5BCFA-47C7-45E4-AFE2-D2F4650536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1E140-B5F9-4042-ADED-B9FBF461C53F}" type="datetimeFigureOut">
              <a:rPr lang="en-US" smtClean="0"/>
              <a:t>1/25/2011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5BCFA-47C7-45E4-AFE2-D2F4650536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1E140-B5F9-4042-ADED-B9FBF461C53F}" type="datetimeFigureOut">
              <a:rPr lang="en-US" smtClean="0"/>
              <a:t>1/25/2011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5BCFA-47C7-45E4-AFE2-D2F4650536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1E140-B5F9-4042-ADED-B9FBF461C53F}" type="datetimeFigureOut">
              <a:rPr lang="en-US" smtClean="0"/>
              <a:t>1/25/2011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5BCFA-47C7-45E4-AFE2-D2F46505369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1E140-B5F9-4042-ADED-B9FBF461C53F}" type="datetimeFigureOut">
              <a:rPr lang="en-US" smtClean="0"/>
              <a:t>1/25/2011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5BCFA-47C7-45E4-AFE2-D2F4650536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1E140-B5F9-4042-ADED-B9FBF461C53F}" type="datetimeFigureOut">
              <a:rPr lang="en-US" smtClean="0"/>
              <a:t>1/25/2011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5BCFA-47C7-45E4-AFE2-D2F4650536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1E140-B5F9-4042-ADED-B9FBF461C53F}" type="datetimeFigureOut">
              <a:rPr lang="en-US" smtClean="0"/>
              <a:t>1/25/2011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5BCFA-47C7-45E4-AFE2-D2F4650536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1E140-B5F9-4042-ADED-B9FBF461C53F}" type="datetimeFigureOut">
              <a:rPr lang="en-US" smtClean="0"/>
              <a:t>1/25/2011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5BCFA-47C7-45E4-AFE2-D2F4650536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1E140-B5F9-4042-ADED-B9FBF461C53F}" type="datetimeFigureOut">
              <a:rPr lang="en-US" smtClean="0"/>
              <a:t>1/25/2011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5BCFA-47C7-45E4-AFE2-D2F4650536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1E140-B5F9-4042-ADED-B9FBF461C53F}" type="datetimeFigureOut">
              <a:rPr lang="en-US" smtClean="0"/>
              <a:t>1/25/2011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4C5BCFA-47C7-45E4-AFE2-D2F465053695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821E140-B5F9-4042-ADED-B9FBF461C53F}" type="datetimeFigureOut">
              <a:rPr lang="en-US" smtClean="0"/>
              <a:t>1/25/2011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4C5BCFA-47C7-45E4-AFE2-D2F465053695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pearsonandassociates.com/chile/img/peru/huayhuash/YerupajaPeak.JPG" TargetMode="External"/><Relationship Id="rId3" Type="http://schemas.openxmlformats.org/officeDocument/2006/relationships/hyperlink" Target="http://www.christianaid.org.uk/" TargetMode="External"/><Relationship Id="rId7" Type="http://schemas.openxmlformats.org/officeDocument/2006/relationships/hyperlink" Target="http://www.cumaceba.com/mapas/map_peru_detalle_gde.jpg" TargetMode="External"/><Relationship Id="rId2" Type="http://schemas.openxmlformats.org/officeDocument/2006/relationships/hyperlink" Target="http://www.betterperu.org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peruvianandes.com/joomla/images/stories/community-projects/peruvian-poor-kids.jpg" TargetMode="External"/><Relationship Id="rId5" Type="http://schemas.openxmlformats.org/officeDocument/2006/relationships/hyperlink" Target="http://www.mdtravelhealth.com/destinations/samerica/peru.php" TargetMode="External"/><Relationship Id="rId10" Type="http://schemas.openxmlformats.org/officeDocument/2006/relationships/hyperlink" Target="http://www.globaltrekkers.com/images/perudesert4%5b1%5d.jpg" TargetMode="External"/><Relationship Id="rId4" Type="http://schemas.openxmlformats.org/officeDocument/2006/relationships/hyperlink" Target="http://www.doctorswithoutborders.org/" TargetMode="External"/><Relationship Id="rId9" Type="http://schemas.openxmlformats.org/officeDocument/2006/relationships/hyperlink" Target="http://images.travelpod.com/users/jonboy/peru_1999.950041740.jungle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BO" dirty="0" smtClean="0"/>
              <a:t>La Salud De Perú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BO" dirty="0" smtClean="0"/>
              <a:t>Esteban </a:t>
            </a:r>
            <a:r>
              <a:rPr lang="es-BO" dirty="0" err="1" smtClean="0"/>
              <a:t>Akre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BO" dirty="0" smtClean="0"/>
              <a:t>Los Tres Regiones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1645920"/>
          </a:xfrm>
        </p:spPr>
        <p:txBody>
          <a:bodyPr/>
          <a:lstStyle/>
          <a:p>
            <a:r>
              <a:rPr lang="es-BO" dirty="0" smtClean="0"/>
              <a:t>Hay personas quien viven en todos los regiones. </a:t>
            </a:r>
          </a:p>
          <a:p>
            <a:r>
              <a:rPr lang="es-BO" dirty="0" smtClean="0"/>
              <a:t>Hay tres; Las Montañas, La Jungla, y El Región costal</a:t>
            </a:r>
          </a:p>
        </p:txBody>
      </p:sp>
      <p:pic>
        <p:nvPicPr>
          <p:cNvPr id="1026" name="Picture 2" descr="http://www.pearsonandassociates.com/chile/img/peru/huayhuash/YerupajaPea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4419600"/>
            <a:ext cx="2971800" cy="2223930"/>
          </a:xfrm>
          <a:prstGeom prst="rect">
            <a:avLst/>
          </a:prstGeom>
          <a:noFill/>
        </p:spPr>
      </p:pic>
      <p:pic>
        <p:nvPicPr>
          <p:cNvPr id="1028" name="Picture 4" descr="http://images.travelpod.com/users/jonboy/peru_1999.950041740.jungl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2895600"/>
            <a:ext cx="3048000" cy="2283229"/>
          </a:xfrm>
          <a:prstGeom prst="rect">
            <a:avLst/>
          </a:prstGeom>
          <a:noFill/>
        </p:spPr>
      </p:pic>
      <p:pic>
        <p:nvPicPr>
          <p:cNvPr id="1030" name="Picture 6" descr="http://www.dailygalaxy.com/photos/uncategorized/2008/07/27/perudesert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72200" y="4724400"/>
            <a:ext cx="2819400" cy="18985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BO" dirty="0" smtClean="0"/>
              <a:t>Mapa</a:t>
            </a:r>
            <a:endParaRPr lang="en-US" dirty="0"/>
          </a:p>
        </p:txBody>
      </p:sp>
      <p:pic>
        <p:nvPicPr>
          <p:cNvPr id="16386" name="Picture 2" descr="http://www.cumaceba.com/mapas/map_peru_detalle_gd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2057400"/>
            <a:ext cx="3272744" cy="4343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BO" dirty="0" smtClean="0"/>
              <a:t>La Salud en General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2026920"/>
          </a:xfrm>
        </p:spPr>
        <p:txBody>
          <a:bodyPr>
            <a:normAutofit fontScale="92500" lnSpcReduction="10000"/>
          </a:bodyPr>
          <a:lstStyle/>
          <a:p>
            <a:r>
              <a:rPr lang="es-BO" dirty="0" smtClean="0"/>
              <a:t>La salud no es muy bueno, por los tres región.</a:t>
            </a:r>
          </a:p>
          <a:p>
            <a:r>
              <a:rPr lang="es-BO" dirty="0" smtClean="0"/>
              <a:t>Los doctores no pueden ayudar todas las personas, y los tratamientos no alcance todas.</a:t>
            </a:r>
          </a:p>
          <a:p>
            <a:r>
              <a:rPr lang="es-BO" dirty="0" smtClean="0"/>
              <a:t>Es un lastima que los doctores no puedan viajar a los pobres en toda la país.</a:t>
            </a:r>
            <a:endParaRPr lang="en-US" dirty="0"/>
          </a:p>
        </p:txBody>
      </p:sp>
      <p:pic>
        <p:nvPicPr>
          <p:cNvPr id="15362" name="Picture 2" descr="http://www.peruvianandes.com/joomla/images/stories/community-projects/peruvian-poor-kid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2400" y="3657600"/>
            <a:ext cx="3810000" cy="285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BO" dirty="0" smtClean="0"/>
              <a:t>Las Vacunas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160520"/>
          </a:xfrm>
        </p:spPr>
        <p:txBody>
          <a:bodyPr>
            <a:normAutofit/>
          </a:bodyPr>
          <a:lstStyle/>
          <a:p>
            <a:r>
              <a:rPr lang="es-BO" dirty="0" smtClean="0"/>
              <a:t>Para viaja a Perú ustedes necesitan muchas vacunas; </a:t>
            </a:r>
            <a:r>
              <a:rPr lang="en-US" dirty="0" smtClean="0"/>
              <a:t>Hepatitis </a:t>
            </a:r>
            <a:r>
              <a:rPr lang="en-US" dirty="0" smtClean="0"/>
              <a:t>A, Typhoid, </a:t>
            </a:r>
            <a:r>
              <a:rPr lang="en-US" dirty="0" err="1" smtClean="0"/>
              <a:t>fiebre</a:t>
            </a:r>
            <a:r>
              <a:rPr lang="en-US" dirty="0" smtClean="0"/>
              <a:t> </a:t>
            </a:r>
            <a:r>
              <a:rPr lang="en-US" dirty="0" err="1" smtClean="0"/>
              <a:t>amarijo</a:t>
            </a:r>
            <a:r>
              <a:rPr lang="en-US" dirty="0" smtClean="0"/>
              <a:t>, </a:t>
            </a:r>
            <a:r>
              <a:rPr lang="en-US" dirty="0" smtClean="0"/>
              <a:t>Hepatitis </a:t>
            </a:r>
            <a:r>
              <a:rPr lang="en-US" dirty="0" smtClean="0"/>
              <a:t>B, y por Rabies.</a:t>
            </a:r>
          </a:p>
          <a:p>
            <a:r>
              <a:rPr lang="es-BO" dirty="0" smtClean="0"/>
              <a:t>En el país de Perú, porque hay muchos lugares que no tienen consultorios, mucho del población no reciben las vacunas. </a:t>
            </a:r>
          </a:p>
          <a:p>
            <a:r>
              <a:rPr lang="es-BO" dirty="0" smtClean="0"/>
              <a:t>Es muy bueno que los estudiantes de MICDS ayuden Perú.</a:t>
            </a:r>
          </a:p>
          <a:p>
            <a:r>
              <a:rPr lang="es-BO" dirty="0" smtClean="0"/>
              <a:t>Es urgente que los pobres de Perú reciban atención.</a:t>
            </a:r>
            <a:endParaRPr lang="es-BO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BO" dirty="0" smtClean="0"/>
              <a:t>MICDS y Otras Grupos de Ayudar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54152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s-BO" dirty="0" smtClean="0"/>
              <a:t>Otros grupos que asisten Perú son; Programa para una Perú mejor, Doctores Que no Tienen un frontera, y también Christina Ayuda.</a:t>
            </a:r>
          </a:p>
          <a:p>
            <a:endParaRPr lang="es-BO" dirty="0" smtClean="0"/>
          </a:p>
          <a:p>
            <a:r>
              <a:rPr lang="es-BO" dirty="0" smtClean="0"/>
              <a:t>Muchos países no piensan que Perú necesite ayudar.</a:t>
            </a:r>
          </a:p>
          <a:p>
            <a:r>
              <a:rPr lang="es-BO" dirty="0" smtClean="0"/>
              <a:t>También antes de esté presentación no creo que Perú esta en un condición mal.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BO" dirty="0" smtClean="0"/>
              <a:t>Los Grupos</a:t>
            </a:r>
            <a:endParaRPr lang="en-US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057400"/>
            <a:ext cx="7743825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4114800"/>
            <a:ext cx="2514600" cy="1267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5" descr="http://www.firstgiving.com/images/UserImages/EGG/18024107-bd8b-43f9-a32c-545f5709a62f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3733800"/>
            <a:ext cx="2381250" cy="1962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BO" dirty="0" smtClean="0"/>
              <a:t>Por Final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008120"/>
          </a:xfrm>
        </p:spPr>
        <p:txBody>
          <a:bodyPr>
            <a:normAutofit/>
          </a:bodyPr>
          <a:lstStyle/>
          <a:p>
            <a:r>
              <a:rPr lang="es-BO" dirty="0" smtClean="0"/>
              <a:t>Si Perú tiene la ayuda que lo necesita el país seria una país mas fuerte.</a:t>
            </a:r>
          </a:p>
          <a:p>
            <a:r>
              <a:rPr lang="es-BO" dirty="0" smtClean="0"/>
              <a:t>La problema esta en el geografía, el gobierno, y cuanto ayuda lo tiene.</a:t>
            </a:r>
          </a:p>
          <a:p>
            <a:r>
              <a:rPr lang="es-BO" dirty="0" smtClean="0"/>
              <a:t>El mundo seria una país mejor también si Perú tiene la de nosotros.</a:t>
            </a:r>
          </a:p>
          <a:p>
            <a:r>
              <a:rPr lang="es-BO" dirty="0" smtClean="0"/>
              <a:t>No creo que la futro de Perú seria mal porque la información y conocimiento esta </a:t>
            </a:r>
            <a:r>
              <a:rPr lang="es-BO" dirty="0" err="1" smtClean="0"/>
              <a:t>creceriendo</a:t>
            </a:r>
            <a:r>
              <a:rPr lang="es-BO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BO" dirty="0" smtClean="0"/>
              <a:t>Bibliografía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>
                <a:hlinkClick r:id="rId2"/>
              </a:rPr>
              <a:t>http://www.betterperu.org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http://www.christianaid.org.uk</a:t>
            </a:r>
            <a:r>
              <a:rPr lang="en-US" dirty="0" smtClean="0">
                <a:hlinkClick r:id="rId3"/>
              </a:rPr>
              <a:t>/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http://www.doctorswithoutborders.org</a:t>
            </a:r>
            <a:r>
              <a:rPr lang="en-US" dirty="0" smtClean="0">
                <a:hlinkClick r:id="rId4"/>
              </a:rPr>
              <a:t>/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http://</a:t>
            </a:r>
            <a:r>
              <a:rPr lang="en-US" dirty="0" smtClean="0">
                <a:hlinkClick r:id="rId5"/>
              </a:rPr>
              <a:t>www.mdtravelhealth.com/destinations/samerica/peru.php</a:t>
            </a:r>
            <a:endParaRPr lang="en-US" dirty="0" smtClean="0"/>
          </a:p>
          <a:p>
            <a:r>
              <a:rPr lang="en-US" dirty="0" smtClean="0">
                <a:hlinkClick r:id="rId6"/>
              </a:rPr>
              <a:t>http://</a:t>
            </a:r>
            <a:r>
              <a:rPr lang="en-US" dirty="0" smtClean="0">
                <a:hlinkClick r:id="rId6"/>
              </a:rPr>
              <a:t>www.peruvianandes.com/joomla/images/stories/community-projects/peruvian-poor-kids.jpg</a:t>
            </a:r>
            <a:endParaRPr lang="en-US" dirty="0" smtClean="0"/>
          </a:p>
          <a:p>
            <a:r>
              <a:rPr lang="en-US" dirty="0" smtClean="0">
                <a:hlinkClick r:id="rId7"/>
              </a:rPr>
              <a:t>http://</a:t>
            </a:r>
            <a:r>
              <a:rPr lang="en-US" dirty="0" smtClean="0">
                <a:hlinkClick r:id="rId7"/>
              </a:rPr>
              <a:t>www.cumaceba.com/mapas/map_peru_detalle_gde.jpg</a:t>
            </a:r>
            <a:endParaRPr lang="en-US" dirty="0" smtClean="0"/>
          </a:p>
          <a:p>
            <a:r>
              <a:rPr lang="en-US" dirty="0" smtClean="0">
                <a:hlinkClick r:id="rId8"/>
              </a:rPr>
              <a:t>http://</a:t>
            </a:r>
            <a:r>
              <a:rPr lang="en-US" dirty="0" smtClean="0">
                <a:hlinkClick r:id="rId8"/>
              </a:rPr>
              <a:t>www.pearsonandassociates.com/chile/img/peru/huayhuash/YerupajaPeak.JPG</a:t>
            </a:r>
            <a:endParaRPr lang="en-US" dirty="0" smtClean="0"/>
          </a:p>
          <a:p>
            <a:r>
              <a:rPr lang="en-US" dirty="0" smtClean="0">
                <a:hlinkClick r:id="rId9"/>
              </a:rPr>
              <a:t>http://</a:t>
            </a:r>
            <a:r>
              <a:rPr lang="en-US" dirty="0" smtClean="0">
                <a:hlinkClick r:id="rId9"/>
              </a:rPr>
              <a:t>images.travelpod.com/users/jonboy/peru_1999.950041740.jungle.jpg</a:t>
            </a:r>
            <a:endParaRPr lang="en-US" dirty="0" smtClean="0"/>
          </a:p>
          <a:p>
            <a:r>
              <a:rPr lang="en-US" dirty="0" smtClean="0">
                <a:hlinkClick r:id="rId10"/>
              </a:rPr>
              <a:t>http://www.globaltrekkers.com/images/perudesert4[1].jpg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2237</TotalTime>
  <Words>306</Words>
  <Application>Microsoft Office PowerPoint</Application>
  <PresentationFormat>On-screen Show (4:3)</PresentationFormat>
  <Paragraphs>36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Flow</vt:lpstr>
      <vt:lpstr>La Salud De Perú</vt:lpstr>
      <vt:lpstr>Los Tres Regiones</vt:lpstr>
      <vt:lpstr>Mapa</vt:lpstr>
      <vt:lpstr>La Salud en General</vt:lpstr>
      <vt:lpstr>Las Vacunas</vt:lpstr>
      <vt:lpstr>MICDS y Otras Grupos de Ayudar</vt:lpstr>
      <vt:lpstr>Los Grupos</vt:lpstr>
      <vt:lpstr>Por Final</vt:lpstr>
      <vt:lpstr>Bibliografía</vt:lpstr>
    </vt:vector>
  </TitlesOfParts>
  <Company>MICDS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Salud De Perú</dc:title>
  <dc:creator>sakre</dc:creator>
  <cp:lastModifiedBy>sakre</cp:lastModifiedBy>
  <cp:revision>2</cp:revision>
  <dcterms:created xsi:type="dcterms:W3CDTF">2011-01-25T15:56:05Z</dcterms:created>
  <dcterms:modified xsi:type="dcterms:W3CDTF">2011-01-27T05:13:28Z</dcterms:modified>
</cp:coreProperties>
</file>